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73" r:id="rId6"/>
    <p:sldId id="275" r:id="rId7"/>
    <p:sldId id="263" r:id="rId8"/>
    <p:sldId id="264" r:id="rId9"/>
    <p:sldId id="262" r:id="rId10"/>
    <p:sldId id="265" r:id="rId11"/>
    <p:sldId id="270" r:id="rId12"/>
    <p:sldId id="271" r:id="rId13"/>
    <p:sldId id="272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9091" autoAdjust="0"/>
  </p:normalViewPr>
  <p:slideViewPr>
    <p:cSldViewPr snapToGrid="0">
      <p:cViewPr varScale="1">
        <p:scale>
          <a:sx n="71" d="100"/>
          <a:sy n="71" d="100"/>
        </p:scale>
        <p:origin x="-660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AFD5203C-CC05-48CC-B1DD-0E841D7FF5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="" xmlns:a16="http://schemas.microsoft.com/office/drawing/2014/main" id="{57DBBF6B-3CB0-4AAB-9C50-F0915C4DA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80B4883F-F5C3-4A6A-B482-9877BE1A3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1B6B2026-C36C-4735-B635-3526BC256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C7D63B81-444C-4992-9EE9-B6F29C58A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5904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476370A-7910-48FD-A749-5132332C4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="" xmlns:a16="http://schemas.microsoft.com/office/drawing/2014/main" id="{1AF549E8-E581-4D35-AA70-F0018460BC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3E9C1D3B-9488-47F7-9693-2604EEA10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F82696B0-DE29-40C9-AAB6-E20D0ECA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8F1A537F-6D9A-48E9-9682-9A52B9B72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4340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="" xmlns:a16="http://schemas.microsoft.com/office/drawing/2014/main" id="{31667638-D3D8-4A25-A5BE-C1D25C82EC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="" xmlns:a16="http://schemas.microsoft.com/office/drawing/2014/main" id="{4D375B32-8A65-47CC-91D8-E306E01309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93754825-D7D1-4D4A-B4EB-F0A825F7A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15924060-EBAF-4192-97C3-2339349A4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6F719524-6E13-41C6-A912-2222A810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1460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ABCD2E71-5C5E-4D9C-987A-73B246EDC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53E86452-5E27-440E-9263-A203FF9D5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3B351622-C76E-4DB6-B3E7-29C493AD8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F2D9A2D8-E6F0-4419-8A9C-DF90A77C9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7438CCB8-A031-4834-9256-7322D6F1D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6340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4843C78C-4D62-4364-A10B-188B9C6B4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F7D411DC-ADAF-4103-8997-BD5EA52D9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AAA338C8-52FB-41A8-8264-CDE836F3E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DA656F9B-EF36-4083-8259-DDAEBA1CA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208F5F0E-A08F-4347-BAAF-7C23EC3A6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65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EBE51F26-9414-4797-91D9-D4D8E62AB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9280F6EA-FE04-448D-A0AE-759D60874C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="" xmlns:a16="http://schemas.microsoft.com/office/drawing/2014/main" id="{ED7F33F8-D524-44FA-9E82-D55300B4B4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443B35DF-441B-41B4-B536-1CA1BA4B7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7FEE1F41-A4D8-4C9B-A030-E320BE241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9162A262-C4EB-444E-AE53-35E04E352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9011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43F46BE8-2D7C-441D-9AC0-ED192337E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9C394136-4B1A-4AB7-BF32-2C76A35B7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="" xmlns:a16="http://schemas.microsoft.com/office/drawing/2014/main" id="{C9BA554D-4C76-4705-B070-C001284D4F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="" xmlns:a16="http://schemas.microsoft.com/office/drawing/2014/main" id="{07C21143-B166-435F-972D-2954A1006D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="" xmlns:a16="http://schemas.microsoft.com/office/drawing/2014/main" id="{5836060E-BC07-4842-B6EA-08AD331997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="" xmlns:a16="http://schemas.microsoft.com/office/drawing/2014/main" id="{EAE5C83B-CDDC-484A-9079-71BD025EE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="" xmlns:a16="http://schemas.microsoft.com/office/drawing/2014/main" id="{9F86A0AB-B068-4109-A055-2A2B33609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="" xmlns:a16="http://schemas.microsoft.com/office/drawing/2014/main" id="{AC9423C6-0653-4F20-A0C9-DEB734D22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690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A3D230D1-3B9F-4DEA-9914-782825CD6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="" xmlns:a16="http://schemas.microsoft.com/office/drawing/2014/main" id="{9D594406-9059-4E93-AD9C-BCA1386A7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="" xmlns:a16="http://schemas.microsoft.com/office/drawing/2014/main" id="{ADBB51AD-65D9-44A7-A3E7-3C16DE849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A5038B94-93A9-4600-8F53-F283E076F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1220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A9FAB095-7526-479E-A418-E10D1E92E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="" xmlns:a16="http://schemas.microsoft.com/office/drawing/2014/main" id="{7E202FCE-A2EC-4D0E-B875-FB7A7E05A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8E371765-2963-4B49-8F2A-0DF8FABA6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5115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D0A08A0C-4786-4A50-9E3A-44196403B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208321AB-BB43-4C98-9E3E-CEA32B4BB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="" xmlns:a16="http://schemas.microsoft.com/office/drawing/2014/main" id="{83A11AB4-3779-449B-87FD-1ED35EF02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8CA21E3C-4A56-4692-AC0A-33FCF7BCF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DC615864-E0ED-48DA-835C-9978E77F2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8DCC63B4-B8F3-458D-8082-CA91C4200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953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2ABBB41-9975-4DAE-89B3-962ED6933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="" xmlns:a16="http://schemas.microsoft.com/office/drawing/2014/main" id="{9C884D2A-14BA-4CD7-9B69-5E33CC664C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="" xmlns:a16="http://schemas.microsoft.com/office/drawing/2014/main" id="{B02590DF-CB09-40BB-B608-E7348D88B4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EE404EEA-D033-4056-9243-4661A43C1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6118935C-35B3-4634-8610-FF0F701FE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2DEFFD04-9E76-4506-8317-CC97DE245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8726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="" xmlns:a16="http://schemas.microsoft.com/office/drawing/2014/main" id="{AAF0A3BB-3CF0-4A2C-8B2C-985BE2AB6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00BF325F-47E0-4981-8C38-A7159BF2F9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F9BDC6BD-A1BB-4105-81B1-E370991123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858BD7-7010-482D-85DE-B5D07B75C676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2546E5A5-D02F-432C-99E9-8C0B91996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19050010-E152-4079-9A3F-C60C0F5AEC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2102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ric211924/project1ChasingBos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="" xmlns:a16="http://schemas.microsoft.com/office/drawing/2014/main" id="{40930EB3-CF61-4FA0-A4AF-F9F782A6C4A9}"/>
              </a:ext>
            </a:extLst>
          </p:cNvPr>
          <p:cNvSpPr/>
          <p:nvPr/>
        </p:nvSpPr>
        <p:spPr>
          <a:xfrm>
            <a:off x="2994870" y="419450"/>
            <a:ext cx="6249798" cy="62246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="" xmlns:a16="http://schemas.microsoft.com/office/drawing/2014/main" id="{1404DA6E-2464-439F-A74A-341CBD8D83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學號</a:t>
            </a:r>
            <a:r>
              <a:rPr lang="en-US" altLang="zh-TW" dirty="0">
                <a:solidFill>
                  <a:schemeClr val="bg1"/>
                </a:solidFill>
              </a:rPr>
              <a:t>03</a:t>
            </a:r>
            <a:r>
              <a:rPr lang="zh-TW" altLang="en-US" dirty="0">
                <a:solidFill>
                  <a:schemeClr val="bg1"/>
                </a:solidFill>
              </a:rPr>
              <a:t> 劉宏展</a:t>
            </a:r>
          </a:p>
        </p:txBody>
      </p:sp>
      <p:sp>
        <p:nvSpPr>
          <p:cNvPr id="4" name="標題 3">
            <a:extLst>
              <a:ext uri="{FF2B5EF4-FFF2-40B4-BE49-F238E27FC236}">
                <a16:creationId xmlns="" xmlns:a16="http://schemas.microsoft.com/office/drawing/2014/main" id="{39AACC46-A347-4FC0-A9BB-F2D046239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34686" y="2558642"/>
            <a:ext cx="5922627" cy="951320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r>
              <a:rPr lang="zh-TW" altLang="en-US" dirty="0" smtClean="0">
                <a:solidFill>
                  <a:schemeClr val="bg1"/>
                </a:solidFill>
              </a:rPr>
              <a:t>魔王勇者來追我吧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13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61615B9A-FC8B-495D-ABDF-1148B0EC3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成品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RWD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="" xmlns:a16="http://schemas.microsoft.com/office/drawing/2014/main" id="{B8076902-A5EA-4A70-97AA-A33E507BF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461" y="1590052"/>
            <a:ext cx="9359731" cy="5194041"/>
          </a:xfrm>
        </p:spPr>
      </p:pic>
    </p:spTree>
    <p:extLst>
      <p:ext uri="{BB962C8B-B14F-4D97-AF65-F5344CB8AC3E}">
        <p14:creationId xmlns:p14="http://schemas.microsoft.com/office/powerpoint/2010/main" val="406597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成品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換人物頭像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 descr="D:\project1test\20190808_101159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718" y="1515422"/>
            <a:ext cx="8602456" cy="534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62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38CE92EA-4AD3-4ACA-8A93-5326525C536B}"/>
              </a:ext>
            </a:extLst>
          </p:cNvPr>
          <p:cNvSpPr/>
          <p:nvPr/>
        </p:nvSpPr>
        <p:spPr>
          <a:xfrm>
            <a:off x="2994870" y="419450"/>
            <a:ext cx="6249798" cy="62246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05808" y="365125"/>
            <a:ext cx="7947991" cy="1325563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bg1"/>
                </a:solidFill>
              </a:rPr>
              <a:t>成品功能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458816" y="1825625"/>
            <a:ext cx="7894983" cy="4351338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鍵盤： 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lvl="1"/>
            <a:r>
              <a:rPr lang="zh-TW" altLang="en-US" dirty="0" smtClean="0">
                <a:solidFill>
                  <a:schemeClr val="bg1"/>
                </a:solidFill>
              </a:rPr>
              <a:t>上下</a:t>
            </a:r>
            <a:r>
              <a:rPr lang="zh-TW" altLang="en-US" dirty="0">
                <a:solidFill>
                  <a:schemeClr val="bg1"/>
                </a:solidFill>
              </a:rPr>
              <a:t>左右控制</a:t>
            </a:r>
            <a:r>
              <a:rPr lang="zh-TW" altLang="en-US" dirty="0" smtClean="0">
                <a:solidFill>
                  <a:schemeClr val="bg1"/>
                </a:solidFill>
              </a:rPr>
              <a:t>玩家方向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lvl="1"/>
            <a:r>
              <a:rPr lang="en-US" altLang="zh-TW" dirty="0" smtClean="0">
                <a:solidFill>
                  <a:schemeClr val="bg1"/>
                </a:solidFill>
              </a:rPr>
              <a:t>ESC </a:t>
            </a:r>
            <a:r>
              <a:rPr lang="zh-TW" altLang="en-US" dirty="0" smtClean="0">
                <a:solidFill>
                  <a:schemeClr val="bg1"/>
                </a:solidFill>
              </a:rPr>
              <a:t>   </a:t>
            </a:r>
            <a:r>
              <a:rPr lang="en-US" altLang="zh-TW" dirty="0" smtClean="0">
                <a:solidFill>
                  <a:schemeClr val="bg1"/>
                </a:solidFill>
              </a:rPr>
              <a:t>	</a:t>
            </a:r>
            <a:r>
              <a:rPr lang="zh-TW" altLang="en-US" dirty="0" smtClean="0">
                <a:solidFill>
                  <a:schemeClr val="bg1"/>
                </a:solidFill>
              </a:rPr>
              <a:t>暫停</a:t>
            </a:r>
            <a:r>
              <a:rPr lang="en-US" altLang="zh-TW" dirty="0" smtClean="0">
                <a:solidFill>
                  <a:schemeClr val="bg1"/>
                </a:solidFill>
              </a:rPr>
              <a:t>	</a:t>
            </a:r>
          </a:p>
          <a:p>
            <a:pPr lvl="1"/>
            <a:r>
              <a:rPr lang="en-US" altLang="zh-TW" dirty="0" smtClean="0">
                <a:solidFill>
                  <a:schemeClr val="bg1"/>
                </a:solidFill>
              </a:rPr>
              <a:t>Enter </a:t>
            </a:r>
            <a:r>
              <a:rPr lang="zh-TW" altLang="en-US" dirty="0" smtClean="0">
                <a:solidFill>
                  <a:schemeClr val="bg1"/>
                </a:solidFill>
              </a:rPr>
              <a:t>  </a:t>
            </a:r>
            <a:r>
              <a:rPr lang="en-US" altLang="zh-TW" dirty="0" smtClean="0">
                <a:solidFill>
                  <a:schemeClr val="bg1"/>
                </a:solidFill>
              </a:rPr>
              <a:t>	</a:t>
            </a:r>
            <a:r>
              <a:rPr lang="zh-TW" altLang="en-US" dirty="0" smtClean="0">
                <a:solidFill>
                  <a:schemeClr val="bg1"/>
                </a:solidFill>
              </a:rPr>
              <a:t>暫停</a:t>
            </a:r>
            <a:r>
              <a:rPr lang="zh-TW" altLang="en-US" dirty="0">
                <a:solidFill>
                  <a:schemeClr val="bg1"/>
                </a:solidFill>
              </a:rPr>
              <a:t>後回復 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lvl="1"/>
            <a:r>
              <a:rPr lang="en-US" altLang="zh-TW" dirty="0" smtClean="0">
                <a:solidFill>
                  <a:schemeClr val="bg1"/>
                </a:solidFill>
              </a:rPr>
              <a:t>Space	</a:t>
            </a:r>
            <a:r>
              <a:rPr lang="zh-TW" altLang="en-US" dirty="0" smtClean="0">
                <a:solidFill>
                  <a:schemeClr val="bg1"/>
                </a:solidFill>
              </a:rPr>
              <a:t>遊戲</a:t>
            </a:r>
            <a:r>
              <a:rPr lang="zh-TW" altLang="en-US" dirty="0">
                <a:solidFill>
                  <a:schemeClr val="bg1"/>
                </a:solidFill>
              </a:rPr>
              <a:t>開始 </a:t>
            </a:r>
            <a:endParaRPr lang="en-US" altLang="zh-TW" dirty="0">
              <a:solidFill>
                <a:schemeClr val="bg1"/>
              </a:solidFill>
            </a:endParaRPr>
          </a:p>
          <a:p>
            <a:pPr lvl="1"/>
            <a:r>
              <a:rPr lang="en-US" altLang="zh-TW" dirty="0" smtClean="0">
                <a:solidFill>
                  <a:schemeClr val="bg1"/>
                </a:solidFill>
              </a:rPr>
              <a:t>Space</a:t>
            </a:r>
            <a:r>
              <a:rPr lang="zh-TW" altLang="en-US" dirty="0" smtClean="0">
                <a:solidFill>
                  <a:schemeClr val="bg1"/>
                </a:solidFill>
              </a:rPr>
              <a:t> </a:t>
            </a:r>
            <a:r>
              <a:rPr lang="en-US" altLang="zh-TW" dirty="0" smtClean="0">
                <a:solidFill>
                  <a:schemeClr val="bg1"/>
                </a:solidFill>
              </a:rPr>
              <a:t>	</a:t>
            </a:r>
            <a:r>
              <a:rPr lang="zh-TW" altLang="en-US" dirty="0" smtClean="0">
                <a:solidFill>
                  <a:schemeClr val="bg1"/>
                </a:solidFill>
              </a:rPr>
              <a:t>判斷</a:t>
            </a:r>
            <a:r>
              <a:rPr lang="zh-TW" altLang="en-US" dirty="0">
                <a:solidFill>
                  <a:schemeClr val="bg1"/>
                </a:solidFill>
              </a:rPr>
              <a:t>勝負後重新開始</a:t>
            </a:r>
          </a:p>
          <a:p>
            <a:r>
              <a:rPr lang="zh-TW" altLang="en-US" dirty="0">
                <a:solidFill>
                  <a:schemeClr val="bg1"/>
                </a:solidFill>
              </a:rPr>
              <a:t>滑鼠</a:t>
            </a:r>
            <a:r>
              <a:rPr lang="zh-TW" altLang="en-US" dirty="0" smtClean="0">
                <a:solidFill>
                  <a:schemeClr val="bg1"/>
                </a:solidFill>
              </a:rPr>
              <a:t>：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lvl="1"/>
            <a:r>
              <a:rPr lang="zh-TW" altLang="en-US" dirty="0" smtClean="0">
                <a:solidFill>
                  <a:schemeClr val="bg1"/>
                </a:solidFill>
              </a:rPr>
              <a:t> </a:t>
            </a:r>
            <a:r>
              <a:rPr lang="zh-TW" altLang="en-US" dirty="0">
                <a:solidFill>
                  <a:schemeClr val="bg1"/>
                </a:solidFill>
              </a:rPr>
              <a:t>點選右下方圖片 更換玩家頭像</a:t>
            </a: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13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38CE92EA-4AD3-4ACA-8A93-5326525C536B}"/>
              </a:ext>
            </a:extLst>
          </p:cNvPr>
          <p:cNvSpPr/>
          <p:nvPr/>
        </p:nvSpPr>
        <p:spPr>
          <a:xfrm>
            <a:off x="2994870" y="419450"/>
            <a:ext cx="6249798" cy="62246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54016" y="365125"/>
            <a:ext cx="8199783" cy="1325563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bg1"/>
                </a:solidFill>
              </a:rPr>
              <a:t>開發過程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3530" y="1825625"/>
            <a:ext cx="5724940" cy="4351338"/>
          </a:xfrm>
        </p:spPr>
        <p:txBody>
          <a:bodyPr>
            <a:normAutofit fontScale="32500" lnSpcReduction="20000"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step0 </a:t>
            </a:r>
            <a:r>
              <a:rPr lang="zh-TW" altLang="en-US" dirty="0">
                <a:solidFill>
                  <a:schemeClr val="bg1"/>
                </a:solidFill>
              </a:rPr>
              <a:t>製作棋盤空間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step1 </a:t>
            </a:r>
            <a:r>
              <a:rPr lang="zh-TW" altLang="en-US" dirty="0">
                <a:solidFill>
                  <a:schemeClr val="bg1"/>
                </a:solidFill>
              </a:rPr>
              <a:t>在棋盤上畫出</a:t>
            </a:r>
            <a:r>
              <a:rPr lang="en-US" altLang="zh-TW" dirty="0" err="1">
                <a:solidFill>
                  <a:schemeClr val="bg1"/>
                </a:solidFill>
              </a:rPr>
              <a:t>playerRect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</a:rPr>
              <a:t>step2 </a:t>
            </a:r>
            <a:r>
              <a:rPr lang="zh-TW" altLang="en-US" dirty="0">
                <a:solidFill>
                  <a:schemeClr val="bg1"/>
                </a:solidFill>
              </a:rPr>
              <a:t>讓使用者可以控制</a:t>
            </a:r>
            <a:r>
              <a:rPr lang="en-US" altLang="zh-TW" dirty="0" err="1">
                <a:solidFill>
                  <a:schemeClr val="bg1"/>
                </a:solidFill>
              </a:rPr>
              <a:t>Rect</a:t>
            </a:r>
            <a:r>
              <a:rPr lang="en-US" altLang="zh-TW" dirty="0">
                <a:solidFill>
                  <a:schemeClr val="bg1"/>
                </a:solidFill>
              </a:rPr>
              <a:t> </a:t>
            </a:r>
            <a:r>
              <a:rPr lang="zh-TW" altLang="en-US" dirty="0">
                <a:solidFill>
                  <a:schemeClr val="bg1"/>
                </a:solidFill>
              </a:rPr>
              <a:t>移動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step3 </a:t>
            </a:r>
            <a:r>
              <a:rPr lang="zh-TW" altLang="en-US" dirty="0">
                <a:solidFill>
                  <a:schemeClr val="bg1"/>
                </a:solidFill>
              </a:rPr>
              <a:t>在畫布上畫出</a:t>
            </a:r>
            <a:r>
              <a:rPr lang="en-US" altLang="zh-TW" dirty="0" err="1">
                <a:solidFill>
                  <a:schemeClr val="bg1"/>
                </a:solidFill>
              </a:rPr>
              <a:t>bossRect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</a:rPr>
              <a:t>step4 </a:t>
            </a:r>
            <a:r>
              <a:rPr lang="zh-TW" altLang="en-US" dirty="0">
                <a:solidFill>
                  <a:schemeClr val="bg1"/>
                </a:solidFill>
              </a:rPr>
              <a:t>讓</a:t>
            </a:r>
            <a:r>
              <a:rPr lang="en-US" altLang="zh-TW" dirty="0" err="1">
                <a:solidFill>
                  <a:schemeClr val="bg1"/>
                </a:solidFill>
              </a:rPr>
              <a:t>bossRect</a:t>
            </a:r>
            <a:r>
              <a:rPr lang="zh-TW" altLang="en-US" dirty="0">
                <a:solidFill>
                  <a:schemeClr val="bg1"/>
                </a:solidFill>
              </a:rPr>
              <a:t>能在畫布上隨著時間 隨機移動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step5 </a:t>
            </a:r>
            <a:r>
              <a:rPr lang="zh-TW" altLang="en-US" dirty="0">
                <a:solidFill>
                  <a:schemeClr val="bg1"/>
                </a:solidFill>
              </a:rPr>
              <a:t>讓</a:t>
            </a:r>
            <a:r>
              <a:rPr lang="en-US" altLang="zh-TW" dirty="0" err="1">
                <a:solidFill>
                  <a:schemeClr val="bg1"/>
                </a:solidFill>
              </a:rPr>
              <a:t>bossRect</a:t>
            </a:r>
            <a:r>
              <a:rPr lang="en-US" altLang="zh-TW" dirty="0">
                <a:solidFill>
                  <a:schemeClr val="bg1"/>
                </a:solidFill>
              </a:rPr>
              <a:t> </a:t>
            </a:r>
            <a:r>
              <a:rPr lang="zh-TW" altLang="en-US" dirty="0">
                <a:solidFill>
                  <a:schemeClr val="bg1"/>
                </a:solidFill>
              </a:rPr>
              <a:t>隨著時間畫出兩種不同顏色並循環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step6 </a:t>
            </a:r>
            <a:r>
              <a:rPr lang="zh-TW" altLang="en-US" dirty="0">
                <a:solidFill>
                  <a:schemeClr val="bg1"/>
                </a:solidFill>
              </a:rPr>
              <a:t>讓</a:t>
            </a:r>
            <a:r>
              <a:rPr lang="en-US" altLang="zh-TW" dirty="0" err="1">
                <a:solidFill>
                  <a:schemeClr val="bg1"/>
                </a:solidFill>
              </a:rPr>
              <a:t>playerRect</a:t>
            </a:r>
            <a:r>
              <a:rPr lang="en-US" altLang="zh-TW" dirty="0">
                <a:solidFill>
                  <a:schemeClr val="bg1"/>
                </a:solidFill>
              </a:rPr>
              <a:t> </a:t>
            </a:r>
            <a:r>
              <a:rPr lang="zh-TW" altLang="en-US" dirty="0">
                <a:solidFill>
                  <a:schemeClr val="bg1"/>
                </a:solidFill>
              </a:rPr>
              <a:t>及</a:t>
            </a:r>
            <a:r>
              <a:rPr lang="en-US" altLang="zh-TW" dirty="0" err="1">
                <a:solidFill>
                  <a:schemeClr val="bg1"/>
                </a:solidFill>
              </a:rPr>
              <a:t>bossRect</a:t>
            </a:r>
            <a:r>
              <a:rPr lang="en-US" altLang="zh-TW" dirty="0">
                <a:solidFill>
                  <a:schemeClr val="bg1"/>
                </a:solidFill>
              </a:rPr>
              <a:t> </a:t>
            </a:r>
            <a:r>
              <a:rPr lang="zh-TW" altLang="en-US" dirty="0">
                <a:solidFill>
                  <a:schemeClr val="bg1"/>
                </a:solidFill>
              </a:rPr>
              <a:t>不要跑出畫布的範圍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step7 </a:t>
            </a:r>
            <a:r>
              <a:rPr lang="zh-TW" altLang="en-US" dirty="0">
                <a:solidFill>
                  <a:schemeClr val="bg1"/>
                </a:solidFill>
              </a:rPr>
              <a:t>判斷</a:t>
            </a:r>
            <a:r>
              <a:rPr lang="en-US" altLang="zh-TW" dirty="0" err="1">
                <a:solidFill>
                  <a:schemeClr val="bg1"/>
                </a:solidFill>
              </a:rPr>
              <a:t>playerRect</a:t>
            </a:r>
            <a:r>
              <a:rPr lang="en-US" altLang="zh-TW" dirty="0">
                <a:solidFill>
                  <a:schemeClr val="bg1"/>
                </a:solidFill>
              </a:rPr>
              <a:t> </a:t>
            </a:r>
            <a:r>
              <a:rPr lang="zh-TW" altLang="en-US" dirty="0">
                <a:solidFill>
                  <a:schemeClr val="bg1"/>
                </a:solidFill>
              </a:rPr>
              <a:t>以及 </a:t>
            </a:r>
            <a:r>
              <a:rPr lang="en-US" altLang="zh-TW" dirty="0" err="1">
                <a:solidFill>
                  <a:schemeClr val="bg1"/>
                </a:solidFill>
              </a:rPr>
              <a:t>bossRect</a:t>
            </a:r>
            <a:r>
              <a:rPr lang="zh-TW" altLang="en-US" dirty="0">
                <a:solidFill>
                  <a:schemeClr val="bg1"/>
                </a:solidFill>
              </a:rPr>
              <a:t>碰撞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step8 </a:t>
            </a:r>
            <a:r>
              <a:rPr lang="zh-TW" altLang="en-US" dirty="0">
                <a:solidFill>
                  <a:schemeClr val="bg1"/>
                </a:solidFill>
              </a:rPr>
              <a:t>製作結束頁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step9 </a:t>
            </a:r>
            <a:r>
              <a:rPr lang="zh-TW" altLang="en-US" dirty="0">
                <a:solidFill>
                  <a:schemeClr val="bg1"/>
                </a:solidFill>
              </a:rPr>
              <a:t>製作開始頁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step10 </a:t>
            </a:r>
            <a:r>
              <a:rPr lang="zh-TW" altLang="en-US" dirty="0">
                <a:solidFill>
                  <a:schemeClr val="bg1"/>
                </a:solidFill>
              </a:rPr>
              <a:t>製作暫停頁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step11 </a:t>
            </a:r>
            <a:r>
              <a:rPr lang="zh-TW" altLang="en-US" dirty="0">
                <a:solidFill>
                  <a:schemeClr val="bg1"/>
                </a:solidFill>
              </a:rPr>
              <a:t>美化螢幕左右空白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step12 </a:t>
            </a:r>
            <a:r>
              <a:rPr lang="zh-TW" altLang="en-US" dirty="0">
                <a:solidFill>
                  <a:schemeClr val="bg1"/>
                </a:solidFill>
              </a:rPr>
              <a:t>設定計時器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step13 </a:t>
            </a:r>
            <a:r>
              <a:rPr lang="zh-TW" altLang="en-US" dirty="0">
                <a:solidFill>
                  <a:schemeClr val="bg1"/>
                </a:solidFill>
              </a:rPr>
              <a:t>讓棋盤呈現計時結果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step14 </a:t>
            </a:r>
            <a:r>
              <a:rPr lang="zh-TW" altLang="en-US" dirty="0">
                <a:solidFill>
                  <a:schemeClr val="bg1"/>
                </a:solidFill>
              </a:rPr>
              <a:t>讓畫面左右欄位在 畫面寬度小於</a:t>
            </a:r>
            <a:r>
              <a:rPr lang="en-US" altLang="zh-TW" dirty="0">
                <a:solidFill>
                  <a:schemeClr val="bg1"/>
                </a:solidFill>
              </a:rPr>
              <a:t>1000px</a:t>
            </a:r>
            <a:r>
              <a:rPr lang="zh-TW" altLang="en-US" dirty="0">
                <a:solidFill>
                  <a:schemeClr val="bg1"/>
                </a:solidFill>
              </a:rPr>
              <a:t>時消失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step15 </a:t>
            </a:r>
            <a:r>
              <a:rPr lang="zh-TW" altLang="en-US" dirty="0">
                <a:solidFill>
                  <a:schemeClr val="bg1"/>
                </a:solidFill>
              </a:rPr>
              <a:t>讓棋盤上方在 畫面寬度小於</a:t>
            </a:r>
            <a:r>
              <a:rPr lang="en-US" altLang="zh-TW" dirty="0">
                <a:solidFill>
                  <a:schemeClr val="bg1"/>
                </a:solidFill>
              </a:rPr>
              <a:t>1000px</a:t>
            </a:r>
            <a:r>
              <a:rPr lang="zh-TW" altLang="en-US" dirty="0">
                <a:solidFill>
                  <a:schemeClr val="bg1"/>
                </a:solidFill>
              </a:rPr>
              <a:t>時出現 計時結果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step16 </a:t>
            </a:r>
            <a:r>
              <a:rPr lang="zh-TW" altLang="en-US" dirty="0">
                <a:solidFill>
                  <a:schemeClr val="bg1"/>
                </a:solidFill>
              </a:rPr>
              <a:t>讓使用者可以用滑鼠自行選擇玩家頭像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step17 </a:t>
            </a:r>
            <a:r>
              <a:rPr lang="zh-TW" altLang="en-US" dirty="0">
                <a:solidFill>
                  <a:schemeClr val="bg1"/>
                </a:solidFill>
              </a:rPr>
              <a:t>修正計時結果：在</a:t>
            </a:r>
            <a:r>
              <a:rPr lang="en-US" altLang="zh-TW" dirty="0">
                <a:solidFill>
                  <a:schemeClr val="bg1"/>
                </a:solidFill>
              </a:rPr>
              <a:t>0-9</a:t>
            </a:r>
            <a:r>
              <a:rPr lang="zh-TW" altLang="en-US" dirty="0">
                <a:solidFill>
                  <a:schemeClr val="bg1"/>
                </a:solidFill>
              </a:rPr>
              <a:t>秒時置中</a:t>
            </a:r>
            <a:r>
              <a:rPr lang="zh-TW" altLang="en-US" dirty="0" smtClean="0">
                <a:solidFill>
                  <a:schemeClr val="bg1"/>
                </a:solidFill>
              </a:rPr>
              <a:t>顯示</a:t>
            </a:r>
            <a:endParaRPr lang="en-US" altLang="zh-TW" dirty="0" smtClean="0">
              <a:solidFill>
                <a:schemeClr val="bg1"/>
              </a:solidFill>
            </a:endParaRPr>
          </a:p>
          <a:p>
            <a:r>
              <a:rPr lang="en-US" altLang="zh-TW" dirty="0">
                <a:hlinkClick r:id="rId2"/>
              </a:rPr>
              <a:t>https://github.com/eric211924/project1ChasingBoss</a:t>
            </a:r>
            <a:endParaRPr lang="zh-TW" altLang="en-US" dirty="0">
              <a:solidFill>
                <a:schemeClr val="bg1"/>
              </a:solidFill>
            </a:endParaRP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19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6890BBC4-014C-44E8-BCA9-C30850DD160D}"/>
              </a:ext>
            </a:extLst>
          </p:cNvPr>
          <p:cNvSpPr/>
          <p:nvPr/>
        </p:nvSpPr>
        <p:spPr>
          <a:xfrm>
            <a:off x="2994870" y="419450"/>
            <a:ext cx="6249798" cy="62246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="" xmlns:a16="http://schemas.microsoft.com/office/drawing/2014/main" id="{576437C3-317C-4701-8601-793D1BF90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6206" y="365125"/>
            <a:ext cx="8157594" cy="1325563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心得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A4C9F98D-AD25-41AA-A743-62E58F17F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6206" y="1825625"/>
            <a:ext cx="5788768" cy="4351338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對於</a:t>
            </a:r>
            <a:r>
              <a:rPr lang="en-US" altLang="zh-TW" dirty="0">
                <a:solidFill>
                  <a:schemeClr val="bg1"/>
                </a:solidFill>
              </a:rPr>
              <a:t>JavaScript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zh-TW" altLang="en-US" dirty="0" smtClean="0">
                <a:solidFill>
                  <a:schemeClr val="bg1"/>
                </a:solidFill>
              </a:rPr>
              <a:t>、</a:t>
            </a:r>
            <a:r>
              <a:rPr lang="en-US" altLang="zh-TW" dirty="0" smtClean="0">
                <a:solidFill>
                  <a:schemeClr val="bg1"/>
                </a:solidFill>
              </a:rPr>
              <a:t>CSS</a:t>
            </a:r>
            <a:r>
              <a:rPr lang="zh-TW" altLang="en-US" dirty="0">
                <a:solidFill>
                  <a:schemeClr val="bg1"/>
                </a:solidFill>
              </a:rPr>
              <a:t>更</a:t>
            </a:r>
            <a:r>
              <a:rPr lang="zh-TW" altLang="en-US" dirty="0" smtClean="0">
                <a:solidFill>
                  <a:schemeClr val="bg1"/>
                </a:solidFill>
              </a:rPr>
              <a:t>了解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重寫</a:t>
            </a:r>
            <a:r>
              <a:rPr lang="zh-TW" altLang="en-US" dirty="0" smtClean="0">
                <a:solidFill>
                  <a:schemeClr val="bg1"/>
                </a:solidFill>
              </a:rPr>
              <a:t>一次能使程式碼</a:t>
            </a:r>
            <a:r>
              <a:rPr lang="zh-TW" altLang="en-US" dirty="0">
                <a:solidFill>
                  <a:schemeClr val="bg1"/>
                </a:solidFill>
              </a:rPr>
              <a:t>更簡潔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條條大路通羅馬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覺得自己心算變強了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朋友非常重要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>
                <a:solidFill>
                  <a:schemeClr val="bg1"/>
                </a:solidFill>
              </a:rPr>
              <a:t>感謝</a:t>
            </a:r>
            <a:r>
              <a:rPr lang="zh-TW" altLang="en-US" smtClean="0">
                <a:solidFill>
                  <a:schemeClr val="bg1"/>
                </a:solidFill>
              </a:rPr>
              <a:t>所有幫助</a:t>
            </a:r>
            <a:r>
              <a:rPr lang="zh-TW" altLang="en-US" dirty="0">
                <a:solidFill>
                  <a:schemeClr val="bg1"/>
                </a:solidFill>
              </a:rPr>
              <a:t>過我的人</a:t>
            </a:r>
            <a:endParaRPr lang="en-US" altLang="zh-TW" dirty="0">
              <a:solidFill>
                <a:schemeClr val="bg1"/>
              </a:solidFill>
            </a:endParaRP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01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6E495DB-2543-4B58-AEA6-5ED4728BF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9742FAB0-374B-4C04-A630-234A1DD9B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="" xmlns:a16="http://schemas.microsoft.com/office/drawing/2014/main" id="{E4D943CA-E42E-4D3E-85E0-281F79C07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25" y="0"/>
            <a:ext cx="104023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1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3638E32E-67FB-43F1-9219-70D65CDAB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4D100BC2-8855-4056-A400-B1829DABE413}"/>
              </a:ext>
            </a:extLst>
          </p:cNvPr>
          <p:cNvSpPr/>
          <p:nvPr/>
        </p:nvSpPr>
        <p:spPr>
          <a:xfrm>
            <a:off x="2994870" y="419450"/>
            <a:ext cx="6249798" cy="62246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2D7E6EC-C674-42D5-B30B-CD1DF736E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6572" y="2596596"/>
            <a:ext cx="6358855" cy="1325563"/>
          </a:xfrm>
        </p:spPr>
        <p:txBody>
          <a:bodyPr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Thank you </a:t>
            </a:r>
            <a:br>
              <a:rPr lang="en-US" altLang="zh-TW" dirty="0">
                <a:solidFill>
                  <a:schemeClr val="bg1"/>
                </a:solidFill>
              </a:rPr>
            </a:br>
            <a:r>
              <a:rPr lang="en-US" altLang="zh-TW" dirty="0">
                <a:solidFill>
                  <a:schemeClr val="bg1"/>
                </a:solidFill>
              </a:rPr>
              <a:t>for your attention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59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509E8752-E636-4C28-A571-847ECC54DFF3}"/>
              </a:ext>
            </a:extLst>
          </p:cNvPr>
          <p:cNvSpPr/>
          <p:nvPr/>
        </p:nvSpPr>
        <p:spPr>
          <a:xfrm>
            <a:off x="2994870" y="419450"/>
            <a:ext cx="6249798" cy="62246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="" xmlns:a16="http://schemas.microsoft.com/office/drawing/2014/main" id="{158F3DFF-629A-4711-8DE3-A0B0EAA9E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668" y="397255"/>
            <a:ext cx="8358930" cy="1325563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60565151-DFF2-4386-9D84-B2A79F651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8169" y="1870848"/>
            <a:ext cx="5738932" cy="4351338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緣起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草圖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</a:rPr>
              <a:t>Coding</a:t>
            </a:r>
          </a:p>
          <a:p>
            <a:r>
              <a:rPr lang="zh-TW" altLang="en-US" dirty="0">
                <a:solidFill>
                  <a:schemeClr val="bg1"/>
                </a:solidFill>
              </a:rPr>
              <a:t>成品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心得</a:t>
            </a: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1A063612-1B66-4ED6-A4C7-D54576190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134" y="3391250"/>
            <a:ext cx="3081689" cy="297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8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C2535323-B014-4F7A-928B-B67B947C2E51}"/>
              </a:ext>
            </a:extLst>
          </p:cNvPr>
          <p:cNvSpPr/>
          <p:nvPr/>
        </p:nvSpPr>
        <p:spPr>
          <a:xfrm>
            <a:off x="2994870" y="419450"/>
            <a:ext cx="6249798" cy="62246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6A459B8-2A49-4C87-916F-B0A3B3805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6784" y="469784"/>
            <a:ext cx="6060346" cy="1325563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緣起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13C4BD2E-9F86-4F02-B23B-83E097D84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6784" y="1991715"/>
            <a:ext cx="5151539" cy="4351338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把這三週學到的東西展現出來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選擇主題：課程當中</a:t>
            </a:r>
            <a:r>
              <a:rPr lang="en-US" altLang="zh-TW" dirty="0">
                <a:solidFill>
                  <a:schemeClr val="bg1"/>
                </a:solidFill>
              </a:rPr>
              <a:t>Canvas</a:t>
            </a:r>
            <a:r>
              <a:rPr lang="zh-TW" altLang="en-US" dirty="0">
                <a:solidFill>
                  <a:schemeClr val="bg1"/>
                </a:solidFill>
              </a:rPr>
              <a:t>是讓我印象最深刻的部分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做出一個有互動的，有勝負的遊戲</a:t>
            </a: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39C54D18-7F5E-4868-A96B-8644D23FD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854" y="4478016"/>
            <a:ext cx="1960534" cy="196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2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="" xmlns:a16="http://schemas.microsoft.com/office/drawing/2014/main" id="{6805A8E0-BAA0-4B18-B76E-8692509C49DF}"/>
              </a:ext>
            </a:extLst>
          </p:cNvPr>
          <p:cNvSpPr/>
          <p:nvPr/>
        </p:nvSpPr>
        <p:spPr>
          <a:xfrm>
            <a:off x="2994870" y="419450"/>
            <a:ext cx="6249798" cy="62246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="" xmlns:a16="http://schemas.microsoft.com/office/drawing/2014/main" id="{0DC70BBE-E432-45C3-BCE2-E4C41334E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985" y="357831"/>
            <a:ext cx="10515600" cy="1325563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草圖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EEA1B2B8-114D-42B5-ACC3-122758F05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Picture 2" descr="C:\Users\uyser\Desktop\ppt素材\S__5562370.jpg">
            <a:extLst>
              <a:ext uri="{FF2B5EF4-FFF2-40B4-BE49-F238E27FC236}">
                <a16:creationId xmlns="" xmlns:a16="http://schemas.microsoft.com/office/drawing/2014/main" id="{D59565B7-3A57-4F82-AE29-45103C9B8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704" y="1445269"/>
            <a:ext cx="5328592" cy="576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向右箭號 3">
            <a:extLst>
              <a:ext uri="{FF2B5EF4-FFF2-40B4-BE49-F238E27FC236}">
                <a16:creationId xmlns="" xmlns:a16="http://schemas.microsoft.com/office/drawing/2014/main" id="{145687A8-6A05-430E-833F-D0C744CC7B81}"/>
              </a:ext>
            </a:extLst>
          </p:cNvPr>
          <p:cNvSpPr/>
          <p:nvPr/>
        </p:nvSpPr>
        <p:spPr>
          <a:xfrm>
            <a:off x="5184769" y="3075634"/>
            <a:ext cx="576064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7" name="向下箭號 4">
            <a:extLst>
              <a:ext uri="{FF2B5EF4-FFF2-40B4-BE49-F238E27FC236}">
                <a16:creationId xmlns="" xmlns:a16="http://schemas.microsoft.com/office/drawing/2014/main" id="{AABCBB6A-7403-4D4F-9300-8503BA408534}"/>
              </a:ext>
            </a:extLst>
          </p:cNvPr>
          <p:cNvSpPr/>
          <p:nvPr/>
        </p:nvSpPr>
        <p:spPr>
          <a:xfrm>
            <a:off x="4564861" y="3752255"/>
            <a:ext cx="264533" cy="6873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8" name="向右箭號 6">
            <a:extLst>
              <a:ext uri="{FF2B5EF4-FFF2-40B4-BE49-F238E27FC236}">
                <a16:creationId xmlns="" xmlns:a16="http://schemas.microsoft.com/office/drawing/2014/main" id="{2C129595-CCD7-4401-80AB-A4908005EE0D}"/>
              </a:ext>
            </a:extLst>
          </p:cNvPr>
          <p:cNvSpPr/>
          <p:nvPr/>
        </p:nvSpPr>
        <p:spPr>
          <a:xfrm rot="10800000">
            <a:off x="3456576" y="3162475"/>
            <a:ext cx="720081" cy="222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9" name="向右箭號 7">
            <a:extLst>
              <a:ext uri="{FF2B5EF4-FFF2-40B4-BE49-F238E27FC236}">
                <a16:creationId xmlns="" xmlns:a16="http://schemas.microsoft.com/office/drawing/2014/main" id="{355C485A-F638-4DBB-BDA5-C47D428411C0}"/>
              </a:ext>
            </a:extLst>
          </p:cNvPr>
          <p:cNvSpPr/>
          <p:nvPr/>
        </p:nvSpPr>
        <p:spPr>
          <a:xfrm rot="16200000">
            <a:off x="4375903" y="2391828"/>
            <a:ext cx="618948" cy="2880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0" name="向右箭號 8">
            <a:extLst>
              <a:ext uri="{FF2B5EF4-FFF2-40B4-BE49-F238E27FC236}">
                <a16:creationId xmlns="" xmlns:a16="http://schemas.microsoft.com/office/drawing/2014/main" id="{EB93355D-98CF-4863-808C-1E94C66C499A}"/>
              </a:ext>
            </a:extLst>
          </p:cNvPr>
          <p:cNvSpPr/>
          <p:nvPr/>
        </p:nvSpPr>
        <p:spPr>
          <a:xfrm>
            <a:off x="8306785" y="5167757"/>
            <a:ext cx="576064" cy="288032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1" name="向下箭號 9">
            <a:extLst>
              <a:ext uri="{FF2B5EF4-FFF2-40B4-BE49-F238E27FC236}">
                <a16:creationId xmlns="" xmlns:a16="http://schemas.microsoft.com/office/drawing/2014/main" id="{DE384160-0C62-4AE9-BA9D-F8A683919B88}"/>
              </a:ext>
            </a:extLst>
          </p:cNvPr>
          <p:cNvSpPr/>
          <p:nvPr/>
        </p:nvSpPr>
        <p:spPr>
          <a:xfrm>
            <a:off x="7741648" y="5742076"/>
            <a:ext cx="264533" cy="687345"/>
          </a:xfrm>
          <a:prstGeom prst="downArrow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2" name="向右箭號 10">
            <a:extLst>
              <a:ext uri="{FF2B5EF4-FFF2-40B4-BE49-F238E27FC236}">
                <a16:creationId xmlns="" xmlns:a16="http://schemas.microsoft.com/office/drawing/2014/main" id="{A6042DD7-AB78-430D-972A-306AF0C4FDD6}"/>
              </a:ext>
            </a:extLst>
          </p:cNvPr>
          <p:cNvSpPr/>
          <p:nvPr/>
        </p:nvSpPr>
        <p:spPr>
          <a:xfrm rot="10800000">
            <a:off x="6646034" y="5221975"/>
            <a:ext cx="720081" cy="222894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3" name="向右箭號 11">
            <a:extLst>
              <a:ext uri="{FF2B5EF4-FFF2-40B4-BE49-F238E27FC236}">
                <a16:creationId xmlns="" xmlns:a16="http://schemas.microsoft.com/office/drawing/2014/main" id="{50B0CCA4-6BE4-40CE-831E-5A54F4CA9A6B}"/>
              </a:ext>
            </a:extLst>
          </p:cNvPr>
          <p:cNvSpPr/>
          <p:nvPr/>
        </p:nvSpPr>
        <p:spPr>
          <a:xfrm rot="16200000">
            <a:off x="7552690" y="4295583"/>
            <a:ext cx="618948" cy="288034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4" name="文字方塊 5">
            <a:extLst>
              <a:ext uri="{FF2B5EF4-FFF2-40B4-BE49-F238E27FC236}">
                <a16:creationId xmlns="" xmlns:a16="http://schemas.microsoft.com/office/drawing/2014/main" id="{4C3DF88F-59D8-4FBF-84B2-4702DC49F005}"/>
              </a:ext>
            </a:extLst>
          </p:cNvPr>
          <p:cNvSpPr txBox="1"/>
          <p:nvPr/>
        </p:nvSpPr>
        <p:spPr>
          <a:xfrm>
            <a:off x="5126777" y="2226370"/>
            <a:ext cx="1268112" cy="70788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手動</a:t>
            </a:r>
          </a:p>
        </p:txBody>
      </p:sp>
      <p:sp>
        <p:nvSpPr>
          <p:cNvPr id="15" name="文字方塊 13">
            <a:extLst>
              <a:ext uri="{FF2B5EF4-FFF2-40B4-BE49-F238E27FC236}">
                <a16:creationId xmlns="" xmlns:a16="http://schemas.microsoft.com/office/drawing/2014/main" id="{4C99BFF1-AB1E-4CB8-A861-324B390BD95C}"/>
              </a:ext>
            </a:extLst>
          </p:cNvPr>
          <p:cNvSpPr txBox="1"/>
          <p:nvPr/>
        </p:nvSpPr>
        <p:spPr>
          <a:xfrm>
            <a:off x="6170609" y="5816816"/>
            <a:ext cx="1268112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自動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ACC41DC6-3091-44C9-ABFE-DCEC3CB0D135}"/>
              </a:ext>
            </a:extLst>
          </p:cNvPr>
          <p:cNvSpPr/>
          <p:nvPr/>
        </p:nvSpPr>
        <p:spPr>
          <a:xfrm>
            <a:off x="3264493" y="6755684"/>
            <a:ext cx="5811141" cy="2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9D89B7AA-298C-489F-8D2E-991306FB753D}"/>
              </a:ext>
            </a:extLst>
          </p:cNvPr>
          <p:cNvSpPr/>
          <p:nvPr/>
        </p:nvSpPr>
        <p:spPr>
          <a:xfrm>
            <a:off x="3264493" y="6613525"/>
            <a:ext cx="5618356" cy="1305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174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CEE055D1-C529-4963-83DB-519108E8FCED}"/>
              </a:ext>
            </a:extLst>
          </p:cNvPr>
          <p:cNvSpPr/>
          <p:nvPr/>
        </p:nvSpPr>
        <p:spPr>
          <a:xfrm>
            <a:off x="2857501" y="190501"/>
            <a:ext cx="6467474" cy="64875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6237207" y="1776732"/>
            <a:ext cx="2047461" cy="768626"/>
          </a:xfrm>
          <a:prstGeom prst="roundRect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開始畫面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6237209" y="3355704"/>
            <a:ext cx="2047461" cy="768626"/>
          </a:xfrm>
          <a:prstGeom prst="roundRect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進行畫面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3589884" y="3355704"/>
            <a:ext cx="2047461" cy="768626"/>
          </a:xfrm>
          <a:prstGeom prst="roundRect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/>
              <a:t>暫停畫面</a:t>
            </a:r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6237206" y="4944000"/>
            <a:ext cx="2047461" cy="768626"/>
          </a:xfrm>
          <a:prstGeom prst="roundRect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結束畫面</a:t>
            </a:r>
          </a:p>
        </p:txBody>
      </p:sp>
      <p:cxnSp>
        <p:nvCxnSpPr>
          <p:cNvPr id="13" name="直線單箭頭接點 12"/>
          <p:cNvCxnSpPr>
            <a:stCxn id="5" idx="2"/>
            <a:endCxn id="6" idx="0"/>
          </p:cNvCxnSpPr>
          <p:nvPr/>
        </p:nvCxnSpPr>
        <p:spPr>
          <a:xfrm>
            <a:off x="7260938" y="2545358"/>
            <a:ext cx="2" cy="81034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6" idx="1"/>
            <a:endCxn id="10" idx="3"/>
          </p:cNvCxnSpPr>
          <p:nvPr/>
        </p:nvCxnSpPr>
        <p:spPr>
          <a:xfrm flipH="1">
            <a:off x="5637345" y="3740017"/>
            <a:ext cx="599864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endCxn id="11" idx="0"/>
          </p:cNvCxnSpPr>
          <p:nvPr/>
        </p:nvCxnSpPr>
        <p:spPr>
          <a:xfrm flipH="1">
            <a:off x="7260937" y="4124330"/>
            <a:ext cx="3" cy="81967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接點 24"/>
          <p:cNvCxnSpPr>
            <a:stCxn id="10" idx="0"/>
          </p:cNvCxnSpPr>
          <p:nvPr/>
        </p:nvCxnSpPr>
        <p:spPr>
          <a:xfrm rot="5400000" flipH="1" flipV="1">
            <a:off x="5734689" y="1829458"/>
            <a:ext cx="405173" cy="2647321"/>
          </a:xfrm>
          <a:prstGeom prst="bentConnector2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接點 25"/>
          <p:cNvCxnSpPr>
            <a:stCxn id="11" idx="3"/>
          </p:cNvCxnSpPr>
          <p:nvPr/>
        </p:nvCxnSpPr>
        <p:spPr>
          <a:xfrm flipH="1" flipV="1">
            <a:off x="7260936" y="2950531"/>
            <a:ext cx="1023731" cy="2377782"/>
          </a:xfrm>
          <a:prstGeom prst="bentConnector4">
            <a:avLst>
              <a:gd name="adj1" fmla="val -22330"/>
              <a:gd name="adj2" fmla="val 99881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="" xmlns:a16="http://schemas.microsoft.com/office/drawing/2014/main" id="{6167161F-D919-4779-82F5-5EC46CE03710}"/>
              </a:ext>
            </a:extLst>
          </p:cNvPr>
          <p:cNvSpPr txBox="1"/>
          <p:nvPr/>
        </p:nvSpPr>
        <p:spPr>
          <a:xfrm>
            <a:off x="3251470" y="611355"/>
            <a:ext cx="25947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/>
              <a:t>流程草圖</a:t>
            </a:r>
          </a:p>
        </p:txBody>
      </p:sp>
    </p:spTree>
    <p:extLst>
      <p:ext uri="{BB962C8B-B14F-4D97-AF65-F5344CB8AC3E}">
        <p14:creationId xmlns:p14="http://schemas.microsoft.com/office/powerpoint/2010/main" val="400317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38CE92EA-4AD3-4ACA-8A93-5326525C536B}"/>
              </a:ext>
            </a:extLst>
          </p:cNvPr>
          <p:cNvSpPr/>
          <p:nvPr/>
        </p:nvSpPr>
        <p:spPr>
          <a:xfrm>
            <a:off x="2994870" y="419450"/>
            <a:ext cx="6249798" cy="62246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="" xmlns:a16="http://schemas.microsoft.com/office/drawing/2014/main" id="{341D86C7-3ED9-47B1-BF33-89D6E22D8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6206" y="365125"/>
            <a:ext cx="8157594" cy="1325563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使用技術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1267D054-96F3-4BB6-BA7D-0A3EFC4CB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380" y="347982"/>
            <a:ext cx="1428750" cy="1428750"/>
          </a:xfrm>
          <a:prstGeom prst="rect">
            <a:avLst/>
          </a:prstGeom>
        </p:spPr>
      </p:pic>
      <p:sp>
        <p:nvSpPr>
          <p:cNvPr id="8" name="圓角矩形 7"/>
          <p:cNvSpPr/>
          <p:nvPr/>
        </p:nvSpPr>
        <p:spPr>
          <a:xfrm>
            <a:off x="4795588" y="3164349"/>
            <a:ext cx="2636021" cy="1370760"/>
          </a:xfrm>
          <a:prstGeom prst="roundRect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800" dirty="0" smtClean="0">
                <a:latin typeface="Segoe UI Black" pitchFamily="34" charset="0"/>
                <a:ea typeface="Segoe UI Black" pitchFamily="34" charset="0"/>
              </a:rPr>
              <a:t>Canvas</a:t>
            </a:r>
            <a:endParaRPr lang="zh-TW" altLang="en-US" sz="4800" dirty="0">
              <a:latin typeface="Segoe UI Black" pitchFamily="34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7156866" y="5103460"/>
            <a:ext cx="2047461" cy="768626"/>
          </a:xfrm>
          <a:prstGeom prst="roundRect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Segoe UI Black" pitchFamily="34" charset="0"/>
                <a:ea typeface="Segoe UI Black" pitchFamily="34" charset="0"/>
              </a:rPr>
              <a:t>CSS</a:t>
            </a:r>
            <a:endParaRPr lang="zh-TW" altLang="en-US" sz="2400" dirty="0">
              <a:latin typeface="Segoe UI Black" pitchFamily="34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5089869" y="1776732"/>
            <a:ext cx="2047461" cy="768626"/>
          </a:xfrm>
          <a:prstGeom prst="roundRect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Segoe UI Black" pitchFamily="34" charset="0"/>
                <a:ea typeface="Segoe UI Black" pitchFamily="34" charset="0"/>
              </a:rPr>
              <a:t>HTML</a:t>
            </a:r>
            <a:endParaRPr lang="zh-TW" altLang="en-US" sz="2400" dirty="0">
              <a:latin typeface="Segoe UI Black" pitchFamily="34" charset="0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2981973" y="5137243"/>
            <a:ext cx="2047461" cy="768626"/>
          </a:xfrm>
          <a:prstGeom prst="roundRect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Segoe UI Black" pitchFamily="34" charset="0"/>
                <a:ea typeface="Segoe UI Black" pitchFamily="34" charset="0"/>
              </a:rPr>
              <a:t>JavaScript</a:t>
            </a:r>
            <a:endParaRPr lang="zh-TW" altLang="en-US" sz="2400" dirty="0">
              <a:latin typeface="Segoe UI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06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42194A30-4343-401E-BF2C-CBDE7A7981CE}"/>
              </a:ext>
            </a:extLst>
          </p:cNvPr>
          <p:cNvSpPr/>
          <p:nvPr/>
        </p:nvSpPr>
        <p:spPr>
          <a:xfrm>
            <a:off x="2994870" y="419450"/>
            <a:ext cx="6249798" cy="62246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A87652B-EE40-4493-8381-8A89DE879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9925" y="419450"/>
            <a:ext cx="10515600" cy="1325563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碰撞條件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0E8F7EE-AF5D-457C-B912-B7F2A4660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9925" y="1825625"/>
            <a:ext cx="5667376" cy="4351338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若</a:t>
            </a:r>
            <a:r>
              <a:rPr lang="en-US" altLang="zh-TW" dirty="0" err="1">
                <a:solidFill>
                  <a:schemeClr val="bg1"/>
                </a:solidFill>
              </a:rPr>
              <a:t>player.X</a:t>
            </a:r>
            <a:r>
              <a:rPr lang="en-US" altLang="zh-TW" dirty="0">
                <a:solidFill>
                  <a:schemeClr val="bg1"/>
                </a:solidFill>
              </a:rPr>
              <a:t> </a:t>
            </a:r>
            <a:r>
              <a:rPr lang="zh-TW" altLang="en-US" dirty="0">
                <a:solidFill>
                  <a:schemeClr val="bg1"/>
                </a:solidFill>
              </a:rPr>
              <a:t>在 </a:t>
            </a:r>
            <a:r>
              <a:rPr lang="en-US" altLang="zh-TW" dirty="0" err="1">
                <a:solidFill>
                  <a:schemeClr val="bg1"/>
                </a:solidFill>
              </a:rPr>
              <a:t>boss.X</a:t>
            </a:r>
            <a:r>
              <a:rPr lang="zh-TW" altLang="en-US" dirty="0">
                <a:solidFill>
                  <a:schemeClr val="bg1"/>
                </a:solidFill>
              </a:rPr>
              <a:t>左右</a:t>
            </a:r>
            <a:r>
              <a:rPr lang="en-US" altLang="zh-TW" dirty="0">
                <a:solidFill>
                  <a:schemeClr val="bg1"/>
                </a:solidFill>
              </a:rPr>
              <a:t>50px</a:t>
            </a:r>
            <a:r>
              <a:rPr lang="zh-TW" altLang="en-US" dirty="0">
                <a:solidFill>
                  <a:schemeClr val="bg1"/>
                </a:solidFill>
              </a:rPr>
              <a:t>內以及</a:t>
            </a:r>
            <a:r>
              <a:rPr lang="en-US" altLang="zh-TW" dirty="0" err="1">
                <a:solidFill>
                  <a:schemeClr val="bg1"/>
                </a:solidFill>
              </a:rPr>
              <a:t>player.Y</a:t>
            </a:r>
            <a:r>
              <a:rPr lang="zh-TW" altLang="en-US" dirty="0">
                <a:solidFill>
                  <a:schemeClr val="bg1"/>
                </a:solidFill>
              </a:rPr>
              <a:t>在</a:t>
            </a:r>
            <a:r>
              <a:rPr lang="en-US" altLang="zh-TW" dirty="0" err="1">
                <a:solidFill>
                  <a:schemeClr val="bg1"/>
                </a:solidFill>
              </a:rPr>
              <a:t>boss.Y</a:t>
            </a:r>
            <a:r>
              <a:rPr lang="zh-TW" altLang="en-US" dirty="0">
                <a:solidFill>
                  <a:schemeClr val="bg1"/>
                </a:solidFill>
              </a:rPr>
              <a:t>上下</a:t>
            </a:r>
            <a:r>
              <a:rPr lang="en-US" altLang="zh-TW" dirty="0">
                <a:solidFill>
                  <a:schemeClr val="bg1"/>
                </a:solidFill>
              </a:rPr>
              <a:t>50px</a:t>
            </a:r>
            <a:r>
              <a:rPr lang="zh-TW" altLang="en-US" dirty="0">
                <a:solidFill>
                  <a:schemeClr val="bg1"/>
                </a:solidFill>
              </a:rPr>
              <a:t>內則發生碰撞</a:t>
            </a: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7ED84975-484E-4560-B86C-472B508252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776" y="5154660"/>
            <a:ext cx="558056" cy="46554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A7774E1C-CF23-4EE4-8AB8-F5F83C6690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944" y="3526073"/>
            <a:ext cx="516277" cy="43570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7E67C2A5-BA50-46DC-AF2E-673F9FC24F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944" y="3974385"/>
            <a:ext cx="558056" cy="46554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ACF70F97-61FE-467C-9158-CAD329519D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832" y="3497512"/>
            <a:ext cx="516277" cy="43570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="" xmlns:a16="http://schemas.microsoft.com/office/drawing/2014/main" id="{DDC92D43-2AFB-43D1-80FC-5BD18C242F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238" y="5154660"/>
            <a:ext cx="558056" cy="46554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="" xmlns:a16="http://schemas.microsoft.com/office/drawing/2014/main" id="{F9C4A0F6-E335-42FD-9EC9-136223A1F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833" y="5642711"/>
            <a:ext cx="516277" cy="43570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="" xmlns:a16="http://schemas.microsoft.com/office/drawing/2014/main" id="{66E37A3A-7521-49D1-8759-81C5DC3AF0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893" y="3985185"/>
            <a:ext cx="558056" cy="46554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="" xmlns:a16="http://schemas.microsoft.com/office/drawing/2014/main" id="{A0BB5E67-53B7-422D-A732-E405F25655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616" y="3497828"/>
            <a:ext cx="516277" cy="43570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="" xmlns:a16="http://schemas.microsoft.com/office/drawing/2014/main" id="{AA82CE24-DC92-410E-AFC3-52653D7AC0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269" y="4561799"/>
            <a:ext cx="558056" cy="46554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="" xmlns:a16="http://schemas.microsoft.com/office/drawing/2014/main" id="{357FEBED-BD62-44CA-8E6B-C97605E661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976" y="5642711"/>
            <a:ext cx="516277" cy="43570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="" xmlns:a16="http://schemas.microsoft.com/office/drawing/2014/main" id="{9C5B478F-1ED4-42C1-84C5-EFDCF67ECE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556" y="5172104"/>
            <a:ext cx="558056" cy="46554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="" xmlns:a16="http://schemas.microsoft.com/office/drawing/2014/main" id="{140BECAD-06F3-40EB-8A0D-203F59BBDB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495" y="5668594"/>
            <a:ext cx="516277" cy="43570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="" xmlns:a16="http://schemas.microsoft.com/office/drawing/2014/main" id="{DB2240E1-E35D-47D2-914A-1B5D06A468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776" y="3961775"/>
            <a:ext cx="558056" cy="46554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="" xmlns:a16="http://schemas.microsoft.com/office/drawing/2014/main" id="{381AEEAA-FFCA-42CE-9D4E-30FE95BD30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977" y="4595926"/>
            <a:ext cx="516277" cy="435702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="" xmlns:a16="http://schemas.microsoft.com/office/drawing/2014/main" id="{157BEE69-1CF2-4E4A-A8F4-FC8017351D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556" y="4561799"/>
            <a:ext cx="558056" cy="46554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="" xmlns:a16="http://schemas.microsoft.com/office/drawing/2014/main" id="{4E791340-0B57-4948-9458-6A443C7EC6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93" y="4576720"/>
            <a:ext cx="516277" cy="43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4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47D3477D-D659-49ED-9204-3FF5B92BA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成品 </a:t>
            </a:r>
            <a:r>
              <a:rPr lang="en-US" altLang="zh-TW" dirty="0"/>
              <a:t>–</a:t>
            </a:r>
            <a:r>
              <a:rPr lang="zh-TW" altLang="en-US" dirty="0"/>
              <a:t> 開始頁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836474AF-92B7-4962-B251-9025C1127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="" xmlns:a16="http://schemas.microsoft.com/office/drawing/2014/main" id="{D727E5CC-C2FD-4B80-8677-06241DA004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978" y="1470838"/>
            <a:ext cx="8356043" cy="524428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="" xmlns:a16="http://schemas.microsoft.com/office/drawing/2014/main" id="{0591814B-5F32-491D-8AEF-30EA0954281D}"/>
              </a:ext>
            </a:extLst>
          </p:cNvPr>
          <p:cNvSpPr/>
          <p:nvPr/>
        </p:nvSpPr>
        <p:spPr>
          <a:xfrm>
            <a:off x="8710132" y="3518133"/>
            <a:ext cx="1057275" cy="138112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0591814B-5F32-491D-8AEF-30EA0954281D}"/>
              </a:ext>
            </a:extLst>
          </p:cNvPr>
          <p:cNvSpPr/>
          <p:nvPr/>
        </p:nvSpPr>
        <p:spPr>
          <a:xfrm>
            <a:off x="5567360" y="4274955"/>
            <a:ext cx="1057275" cy="62430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591814B-5F32-491D-8AEF-30EA0954281D}"/>
              </a:ext>
            </a:extLst>
          </p:cNvPr>
          <p:cNvSpPr/>
          <p:nvPr/>
        </p:nvSpPr>
        <p:spPr>
          <a:xfrm>
            <a:off x="5567361" y="3402419"/>
            <a:ext cx="1057275" cy="58648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0591814B-5F32-491D-8AEF-30EA0954281D}"/>
              </a:ext>
            </a:extLst>
          </p:cNvPr>
          <p:cNvSpPr/>
          <p:nvPr/>
        </p:nvSpPr>
        <p:spPr>
          <a:xfrm>
            <a:off x="5567361" y="2570921"/>
            <a:ext cx="1057275" cy="56144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0591814B-5F32-491D-8AEF-30EA0954281D}"/>
              </a:ext>
            </a:extLst>
          </p:cNvPr>
          <p:cNvSpPr/>
          <p:nvPr/>
        </p:nvSpPr>
        <p:spPr>
          <a:xfrm>
            <a:off x="3972480" y="5022574"/>
            <a:ext cx="4270372" cy="123245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413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14E34FF-0D74-43B4-BDDC-710669D71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遊戲畫面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63CE5967-F58D-48A2-915F-116BB10B5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3B277453-34B8-4976-9C9A-222DD3B03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647" y="1463110"/>
            <a:ext cx="8712968" cy="529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2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296</Words>
  <Application>Microsoft Office PowerPoint</Application>
  <PresentationFormat>自訂</PresentationFormat>
  <Paragraphs>68</Paragraphs>
  <Slides>16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17" baseType="lpstr">
      <vt:lpstr>Office 佈景主題</vt:lpstr>
      <vt:lpstr>魔王勇者來追我吧</vt:lpstr>
      <vt:lpstr>目錄</vt:lpstr>
      <vt:lpstr>緣起</vt:lpstr>
      <vt:lpstr>草圖</vt:lpstr>
      <vt:lpstr>PowerPoint 簡報</vt:lpstr>
      <vt:lpstr>使用技術</vt:lpstr>
      <vt:lpstr>碰撞條件</vt:lpstr>
      <vt:lpstr>成品 – 開始頁</vt:lpstr>
      <vt:lpstr>遊戲畫面</vt:lpstr>
      <vt:lpstr>成品 - RWD</vt:lpstr>
      <vt:lpstr>成品 – 換人物頭像</vt:lpstr>
      <vt:lpstr>成品功能</vt:lpstr>
      <vt:lpstr>開發過程</vt:lpstr>
      <vt:lpstr>心得</vt:lpstr>
      <vt:lpstr>PowerPoint 簡報</vt:lpstr>
      <vt:lpstr>Thank you  for your attention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小專題發表</dc:title>
  <dc:creator>Eric Liu</dc:creator>
  <cp:lastModifiedBy>Windows User</cp:lastModifiedBy>
  <cp:revision>22</cp:revision>
  <dcterms:created xsi:type="dcterms:W3CDTF">2019-08-07T10:04:55Z</dcterms:created>
  <dcterms:modified xsi:type="dcterms:W3CDTF">2019-08-21T09:09:25Z</dcterms:modified>
</cp:coreProperties>
</file>